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4220784"/>
          </a:xfrm>
        </p:spPr>
        <p:txBody>
          <a:bodyPr>
            <a:normAutofit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cap="none" dirty="0" smtClean="0">
                <a:latin typeface="Arial Rounded MT Bold" panose="020F0704030504030204" pitchFamily="34" charset="0"/>
              </a:rPr>
              <a:t>Entrepreneurial Leadership</a:t>
            </a:r>
            <a:br>
              <a:rPr lang="en-US" cap="none" dirty="0" smtClean="0">
                <a:latin typeface="Arial Rounded MT Bold" panose="020F0704030504030204" pitchFamily="34" charset="0"/>
              </a:rPr>
            </a:br>
            <a:r>
              <a:rPr lang="en-US" cap="none" dirty="0" smtClean="0">
                <a:latin typeface="Arial Rounded MT Bold" panose="020F0704030504030204" pitchFamily="34" charset="0"/>
              </a:rPr>
              <a:t>Student’s Name</a:t>
            </a:r>
            <a:br>
              <a:rPr lang="en-US" cap="none" dirty="0" smtClean="0">
                <a:latin typeface="Arial Rounded MT Bold" panose="020F0704030504030204" pitchFamily="34" charset="0"/>
              </a:rPr>
            </a:br>
            <a:r>
              <a:rPr lang="en-US" cap="none" dirty="0" smtClean="0">
                <a:latin typeface="Arial Rounded MT Bold" panose="020F0704030504030204" pitchFamily="34" charset="0"/>
              </a:rPr>
              <a:t>Institution</a:t>
            </a:r>
            <a:br>
              <a:rPr lang="en-US" cap="none" dirty="0" smtClean="0">
                <a:latin typeface="Arial Rounded MT Bold" panose="020F0704030504030204" pitchFamily="34" charset="0"/>
              </a:rPr>
            </a:br>
            <a:r>
              <a:rPr lang="en-US" cap="none" dirty="0" smtClean="0">
                <a:latin typeface="Arial Rounded MT Bold" panose="020F0704030504030204" pitchFamily="34" charset="0"/>
              </a:rPr>
              <a:t>Date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9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503617"/>
            <a:ext cx="8689976" cy="785922"/>
          </a:xfrm>
        </p:spPr>
        <p:txBody>
          <a:bodyPr>
            <a:normAutofit/>
          </a:bodyPr>
          <a:lstStyle/>
          <a:p>
            <a:r>
              <a:rPr lang="en-US" cap="none" dirty="0" smtClean="0">
                <a:latin typeface="Arial Rounded MT Bold" panose="020F0704030504030204" pitchFamily="34" charset="0"/>
              </a:rPr>
              <a:t> Introduction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1289540"/>
            <a:ext cx="8689976" cy="501747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Management of people within an organization needs to get done effectively without any form of difficulty.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Influential entrepreneurial leaders make sure practical skills get used in running a company.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weak leader cannot manage management through the development of appropriate skills to get used by employees.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Management of people forms a central, crucial role in understanding the leadership skills of an entrepreneur. </a:t>
            </a:r>
            <a:endParaRPr lang="en-US" sz="2400" cap="none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69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8273" y="375140"/>
            <a:ext cx="8689976" cy="808892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 Rounded MT Bold" panose="020F0704030504030204" pitchFamily="34" charset="0"/>
              </a:rPr>
              <a:t> </a:t>
            </a:r>
            <a:r>
              <a:rPr lang="en-US" cap="none" dirty="0" smtClean="0">
                <a:latin typeface="Arial Rounded MT Bold" panose="020F0704030504030204" pitchFamily="34" charset="0"/>
              </a:rPr>
              <a:t>Introduction </a:t>
            </a:r>
            <a:r>
              <a:rPr lang="en-US" cap="none" dirty="0" err="1" smtClean="0">
                <a:latin typeface="Arial Rounded MT Bold" panose="020F0704030504030204" pitchFamily="34" charset="0"/>
              </a:rPr>
              <a:t>Con’t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292" y="1512277"/>
            <a:ext cx="9479696" cy="4888523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tactics, principles, and skills used in promoting the management of people are significant in an entrepreneurial environment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Organizations with weak leaders tend to achieve limited success in business performance.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A strong leader uses tactics and principles that allow employees to have ease in carrying out positive duties.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A high level of confidence gets created amongst employees ensuring they become motivated by their leaders.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8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938" y="117231"/>
            <a:ext cx="9761050" cy="1875693"/>
          </a:xfrm>
        </p:spPr>
        <p:txBody>
          <a:bodyPr>
            <a:normAutofit fontScale="90000"/>
          </a:bodyPr>
          <a:lstStyle/>
          <a:p>
            <a:r>
              <a:rPr lang="en-US" b="1" cap="none" dirty="0" smtClean="0">
                <a:latin typeface="Arial Rounded MT Bold" panose="020F0704030504030204" pitchFamily="34" charset="0"/>
              </a:rPr>
              <a:t>Contrast And Comparison Of Strong And Weak Entrepreneurial Leaders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4061" y="1992924"/>
            <a:ext cx="10163907" cy="4419599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There exist a series of differences and similarities that exist between strong and weak entrepreneurial leaders.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Most organizations prefer employing influential entrepreneurial leaders than weak ones who can interfere with business ethics (</a:t>
            </a: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neumeyer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santos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&amp; </a:t>
            </a: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morris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2019).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Starting with differences that exist between the leaders, there are many points to get used.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Foremost, influential entrepreneurial leaders have consistency in the way they treat, attend, and deal with clients and employees</a:t>
            </a:r>
            <a:endParaRPr lang="en-US" cap="none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670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7139" y="140677"/>
            <a:ext cx="9929446" cy="1969477"/>
          </a:xfrm>
        </p:spPr>
        <p:txBody>
          <a:bodyPr>
            <a:normAutofit fontScale="90000"/>
          </a:bodyPr>
          <a:lstStyle/>
          <a:p>
            <a:r>
              <a:rPr lang="en-US" b="1" cap="none" dirty="0" smtClean="0">
                <a:latin typeface="Arial Rounded MT Bold" panose="020F0704030504030204" pitchFamily="34" charset="0"/>
              </a:rPr>
              <a:t>Contrast And Comparison Of Strong And Weak Entrepreneurial Leaders </a:t>
            </a:r>
            <a:r>
              <a:rPr lang="en-US" b="1" cap="none" dirty="0" err="1" smtClean="0">
                <a:latin typeface="Arial Rounded MT Bold" panose="020F0704030504030204" pitchFamily="34" charset="0"/>
              </a:rPr>
              <a:t>Con’t</a:t>
            </a:r>
            <a:r>
              <a:rPr lang="en-US" b="1" cap="none" dirty="0" smtClean="0">
                <a:latin typeface="Arial Rounded MT Bold" panose="020F0704030504030204" pitchFamily="34" charset="0"/>
              </a:rPr>
              <a:t> 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6462" y="2110154"/>
            <a:ext cx="9906001" cy="4478215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They tend to set the same appropriate rules that promote aggression in achieving a common goal.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Influential leaders enable their employees to work confidently as a result of getting motivated by their principles.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Conversely, weak leaders do not create consistency in the kind of rules they set to get used in business productivity.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They keep on using a different set of rules that confuse employees in producing better results for business development.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610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242646"/>
            <a:ext cx="8689976" cy="820616"/>
          </a:xfrm>
        </p:spPr>
        <p:txBody>
          <a:bodyPr>
            <a:normAutofit/>
          </a:bodyPr>
          <a:lstStyle/>
          <a:p>
            <a:r>
              <a:rPr lang="en-US" cap="none" dirty="0" smtClean="0">
                <a:latin typeface="Arial Rounded MT Bold" panose="020F0704030504030204" pitchFamily="34" charset="0"/>
              </a:rPr>
              <a:t>Influential Leaders 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2321170"/>
            <a:ext cx="8893542" cy="3845168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Influential leaders make decisive opinions regarding the kind of business tactics that must get used in entrepreneurship.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decisiveness of influential leaders assists in considering any form of risk that needs to get determined in A business (tang, 2019).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Understanding risks within the company allows quick decisions to get developed by influential leaders. </a:t>
            </a:r>
            <a:endParaRPr lang="en-US" cap="none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89976" cy="1266092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 Rounded MT Bold" panose="020F0704030504030204" pitchFamily="34" charset="0"/>
              </a:rPr>
              <a:t>Influential Leaders </a:t>
            </a:r>
            <a:r>
              <a:rPr lang="en-US" cap="none" dirty="0" err="1" smtClean="0">
                <a:latin typeface="Arial Rounded MT Bold" panose="020F0704030504030204" pitchFamily="34" charset="0"/>
              </a:rPr>
              <a:t>Con’t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2074986"/>
            <a:ext cx="8689976" cy="3182814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On the contrary, the weak entrepreneurial leaders lack the sense of creating an absolute rule for managing a business.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Absence of making specific rules makes an organization not to develop customer loyalty.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Weak leaders, therefore, end up making scarce profits to the companies they head.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19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1" y="715109"/>
            <a:ext cx="9843111" cy="1441938"/>
          </a:xfrm>
        </p:spPr>
        <p:txBody>
          <a:bodyPr>
            <a:normAutofit/>
          </a:bodyPr>
          <a:lstStyle/>
          <a:p>
            <a:r>
              <a:rPr lang="en-US" cap="none" dirty="0" smtClean="0">
                <a:latin typeface="Arial Rounded MT Bold" panose="020F0704030504030204" pitchFamily="34" charset="0"/>
              </a:rPr>
              <a:t>Similarities of Strong And Weak Leaders 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0585" y="2157045"/>
            <a:ext cx="9706707" cy="4208585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similarities that get shared by strong and weak leaders are those that involve heading, creating decisions, and managing A group of employees.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These similarities do not touch on the characteristics of the leaders. Both leaders create decisions that get followed by staff members.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Also, the leaders manage A group of workers within an organization (tang, 2019)</a:t>
            </a:r>
            <a:endParaRPr lang="en-US" cap="none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7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99268"/>
          </a:xfrm>
        </p:spPr>
        <p:txBody>
          <a:bodyPr/>
          <a:lstStyle/>
          <a:p>
            <a:r>
              <a:rPr lang="en-US" cap="none" dirty="0">
                <a:latin typeface="Arial Rounded MT Bold" panose="020F0704030504030204" pitchFamily="34" charset="0"/>
              </a:rPr>
              <a:t>Similarities of Strong And Weak Leaders </a:t>
            </a:r>
            <a:r>
              <a:rPr lang="en-US" cap="none" dirty="0" err="1" smtClean="0">
                <a:latin typeface="Arial Rounded MT Bold" panose="020F0704030504030204" pitchFamily="34" charset="0"/>
              </a:rPr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617787"/>
            <a:ext cx="10105918" cy="410307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Workers in different organizations have a leader who creates the rules and strategies of business implementation.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Both durable and weak leaders thus head various organizations within the society.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leaders form the main head of organizations to allow in understanding the direction in which an organization gets steered.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64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82037"/>
          </a:xfrm>
        </p:spPr>
        <p:txBody>
          <a:bodyPr/>
          <a:lstStyle/>
          <a:p>
            <a:r>
              <a:rPr lang="en-US" b="1" cap="none" dirty="0" smtClean="0"/>
              <a:t>Principles of Managing Subordinates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56492" y="1500553"/>
            <a:ext cx="10621107" cy="51464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Management of subordinates needs to get done in A manner that allows businesses to operate without difficulties (das, 2019).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Primarily, the functions of the administration must get determined by the leader of an organization.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The principle helps in understanding planning, staffing, organizing, leading, and controlling the franchise business.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Planning assists in choosing appropriate goals as well as actions for achieving goals.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Coordination helps in creating A working relationship that enables workers to achieve the purposes of the organization. </a:t>
            </a:r>
            <a:endParaRPr lang="en-US" sz="2400" cap="none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08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17206"/>
          </a:xfrm>
        </p:spPr>
        <p:txBody>
          <a:bodyPr/>
          <a:lstStyle/>
          <a:p>
            <a:r>
              <a:rPr lang="en-US" b="1" cap="none" dirty="0">
                <a:latin typeface="Arial Rounded MT Bold" panose="020F0704030504030204" pitchFamily="34" charset="0"/>
              </a:rPr>
              <a:t>Principles of Managing </a:t>
            </a:r>
            <a:r>
              <a:rPr lang="en-US" b="1" cap="none" dirty="0" smtClean="0">
                <a:latin typeface="Arial Rounded MT Bold" panose="020F0704030504030204" pitchFamily="34" charset="0"/>
              </a:rPr>
              <a:t>Subordinates </a:t>
            </a:r>
            <a:r>
              <a:rPr lang="en-US" b="1" cap="none" dirty="0" err="1" smtClean="0">
                <a:latin typeface="Arial Rounded MT Bold" panose="020F0704030504030204" pitchFamily="34" charset="0"/>
              </a:rPr>
              <a:t>con’t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535724"/>
            <a:ext cx="10363825" cy="35051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Understanding the principle of functions of management is essential in operating a franchise business.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Secondly, the law of understanding the role played by managers in the organization is valid.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Great managers play significant roles in a transaction through understanding interpersonal, decisional, and informational purposes (</a:t>
            </a:r>
            <a:r>
              <a:rPr lang="en-US" sz="2200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neumeyer</a:t>
            </a: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US" sz="2200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santos</a:t>
            </a: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&amp; </a:t>
            </a:r>
            <a:r>
              <a:rPr lang="en-US" sz="2200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morris</a:t>
            </a:r>
            <a:r>
              <a:rPr lang="en-US" sz="22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2019).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74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845" y="890955"/>
            <a:ext cx="10023231" cy="1570892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Arial Rounded MT Bold" panose="020F0704030504030204" pitchFamily="34" charset="0"/>
              </a:rPr>
              <a:t>Principles of Managing Subordinates </a:t>
            </a:r>
            <a:r>
              <a:rPr lang="en-US" b="1" cap="none" dirty="0" err="1">
                <a:latin typeface="Arial Rounded MT Bold" panose="020F0704030504030204" pitchFamily="34" charset="0"/>
              </a:rPr>
              <a:t>con’t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045" y="2567354"/>
            <a:ext cx="9460523" cy="3446584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q"/>
            </a:pPr>
            <a:r>
              <a:rPr lang="en-US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decisional part involves managers performing entrepreneurial tasks of resource allocation in various areas. </a:t>
            </a:r>
          </a:p>
          <a:p>
            <a:pPr algn="l">
              <a:buFont typeface="Wingdings" panose="05000000000000000000" pitchFamily="2" charset="2"/>
              <a:buChar char="q"/>
            </a:pPr>
            <a:r>
              <a:rPr lang="en-US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interpersonal part consists in becoming a leader and figuring ways of increasing productivity in an organization. </a:t>
            </a:r>
          </a:p>
          <a:p>
            <a:pPr algn="l">
              <a:buFont typeface="Wingdings" panose="05000000000000000000" pitchFamily="2" charset="2"/>
              <a:buChar char="q"/>
            </a:pPr>
            <a:r>
              <a:rPr lang="en-US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informational role involves monitoring and sharing a piece of useful information to all employees regarding the organization's growth.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538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99975"/>
          </a:xfrm>
        </p:spPr>
        <p:txBody>
          <a:bodyPr/>
          <a:lstStyle/>
          <a:p>
            <a:r>
              <a:rPr lang="en-US" cap="none" dirty="0" smtClean="0">
                <a:latin typeface="Arial Rounded MT Bold" panose="020F0704030504030204" pitchFamily="34" charset="0"/>
              </a:rPr>
              <a:t>Principle of Effective Management </a:t>
            </a:r>
            <a:endParaRPr lang="en-US" cap="none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418493"/>
            <a:ext cx="10363826" cy="34817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The principle of effective management of resources within an organization must get determined.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Managers must understand the process of planning that would help franchise businesses to have equal support in the market.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Resources that get needed in a company must get provided in all departments through allocating enough money and time. </a:t>
            </a:r>
            <a:endParaRPr lang="en-US" sz="2400" cap="none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120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70314"/>
          </a:xfrm>
        </p:spPr>
        <p:txBody>
          <a:bodyPr/>
          <a:lstStyle/>
          <a:p>
            <a:r>
              <a:rPr lang="en-US" cap="none" dirty="0">
                <a:latin typeface="Arial Rounded MT Bold" panose="020F0704030504030204" pitchFamily="34" charset="0"/>
              </a:rPr>
              <a:t>Principle of Effective </a:t>
            </a:r>
            <a:r>
              <a:rPr lang="en-US" cap="none" dirty="0" smtClean="0">
                <a:latin typeface="Arial Rounded MT Bold" panose="020F0704030504030204" pitchFamily="34" charset="0"/>
              </a:rPr>
              <a:t>Management </a:t>
            </a:r>
            <a:r>
              <a:rPr lang="en-US" cap="none" dirty="0" err="1" smtClean="0">
                <a:latin typeface="Arial Rounded MT Bold" panose="020F0704030504030204" pitchFamily="34" charset="0"/>
              </a:rPr>
              <a:t>Con’t</a:t>
            </a:r>
            <a:r>
              <a:rPr lang="en-US" cap="none" dirty="0" smtClean="0">
                <a:latin typeface="Arial Rounded MT Bold" panose="020F0704030504030204" pitchFamily="34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488832"/>
            <a:ext cx="10363826" cy="430236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Operational and budget planning must get done effectively to help inequitable resource distribution at the franchise businesses.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The performance of companies can get improved by allowing effective management of resources in the entire department that exists (das, 2019).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The efficient management of resources is vital in promoting the positive growth of business chains within the market. </a:t>
            </a:r>
            <a:endParaRPr lang="en-US" sz="2400" cap="none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773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40652"/>
          </a:xfrm>
        </p:spPr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conclusion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395046"/>
            <a:ext cx="10363826" cy="43961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Leadership requires a person who can develop effective measures that would increase motivation amongst workers.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A proper decision that helps in increasing the number of customers visiting a facility needs to get implemented in an entrepreneurial business.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Influential leaders use their prowess to create useful principles that promote productivity in a company. </a:t>
            </a:r>
            <a:endParaRPr lang="en-US" sz="2400" cap="none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66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441938"/>
            <a:ext cx="10364451" cy="925154"/>
          </a:xfrm>
        </p:spPr>
        <p:txBody>
          <a:bodyPr/>
          <a:lstStyle/>
          <a:p>
            <a:r>
              <a:rPr lang="en-US" cap="none" dirty="0" smtClean="0">
                <a:latin typeface="Arial Rounded MT Bold" panose="020F0704030504030204" pitchFamily="34" charset="0"/>
              </a:rPr>
              <a:t>Conclusion </a:t>
            </a:r>
            <a:r>
              <a:rPr lang="en-US" cap="none" dirty="0" err="1" smtClean="0">
                <a:latin typeface="Arial Rounded MT Bold" panose="020F0704030504030204" pitchFamily="34" charset="0"/>
              </a:rPr>
              <a:t>Con’t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Weak leadership is not required in an entrepreneurial activity because it reduces business confidence amongst workers leading to losses.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cap="none" dirty="0" smtClean="0">
                <a:latin typeface="Arial Rounded MT Bold" panose="020F0704030504030204" pitchFamily="34" charset="0"/>
              </a:rPr>
              <a:t>The laws of managing subordinates need to get used to achieving enough profits for an organization.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16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406769"/>
            <a:ext cx="10364451" cy="844062"/>
          </a:xfrm>
        </p:spPr>
        <p:txBody>
          <a:bodyPr/>
          <a:lstStyle/>
          <a:p>
            <a:r>
              <a:rPr lang="en-US" cap="none" dirty="0" smtClean="0"/>
              <a:t>References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Das, S. C. (2019). </a:t>
            </a:r>
            <a:r>
              <a:rPr lang="en-US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Management control systems: principles and practices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. PHI learning </a:t>
            </a: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pvt.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Ltd..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Neumeyer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x., Santos, S. C., &amp; Morris, M. H. (2019). Who is left out: exploring social boundaries in entrepreneurial ecosystems. </a:t>
            </a:r>
            <a:r>
              <a:rPr lang="en-US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The journal of technology transfer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, </a:t>
            </a:r>
            <a:r>
              <a:rPr lang="en-US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44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(2), 462-484.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Tang, k. N. (2019). Change management. In </a:t>
            </a:r>
            <a:r>
              <a:rPr lang="en-US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leadership and change management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 (pp. 47-55). Springer, </a:t>
            </a:r>
            <a:r>
              <a:rPr lang="en-US" cap="none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singapore</a:t>
            </a:r>
            <a:r>
              <a:rPr lang="en-US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6832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54</TotalTime>
  <Words>1092</Words>
  <Application>Microsoft Office PowerPoint</Application>
  <PresentationFormat>Widescreen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Rounded MT Bold</vt:lpstr>
      <vt:lpstr>Tw Cen MT</vt:lpstr>
      <vt:lpstr>Wingdings</vt:lpstr>
      <vt:lpstr>Droplet</vt:lpstr>
      <vt:lpstr>  Entrepreneurial Leadership Student’s Name Institution Date </vt:lpstr>
      <vt:lpstr> Introduction</vt:lpstr>
      <vt:lpstr> Introduction Con’t</vt:lpstr>
      <vt:lpstr>Contrast And Comparison Of Strong And Weak Entrepreneurial Leaders</vt:lpstr>
      <vt:lpstr>Contrast And Comparison Of Strong And Weak Entrepreneurial Leaders Con’t </vt:lpstr>
      <vt:lpstr>Influential Leaders </vt:lpstr>
      <vt:lpstr>Influential Leaders Con’t</vt:lpstr>
      <vt:lpstr>Similarities of Strong And Weak Leaders </vt:lpstr>
      <vt:lpstr>Similarities of Strong And Weak Leaders Cont</vt:lpstr>
      <vt:lpstr>Principles of Managing Subordinates</vt:lpstr>
      <vt:lpstr>Principles of Managing Subordinates con’t</vt:lpstr>
      <vt:lpstr>Principles of Managing Subordinates con’t</vt:lpstr>
      <vt:lpstr>Principle of Effective Management </vt:lpstr>
      <vt:lpstr>Principle of Effective Management Con’t </vt:lpstr>
      <vt:lpstr>conclusion</vt:lpstr>
      <vt:lpstr>Conclusion Con’t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16</cp:revision>
  <dcterms:created xsi:type="dcterms:W3CDTF">2020-04-12T07:30:45Z</dcterms:created>
  <dcterms:modified xsi:type="dcterms:W3CDTF">2020-04-12T08:25:13Z</dcterms:modified>
</cp:coreProperties>
</file>